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782" r:id="rId2"/>
    <p:sldId id="794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3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9195"/>
    <a:srgbClr val="F1931C"/>
    <a:srgbClr val="9496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514" y="72"/>
      </p:cViewPr>
      <p:guideLst>
        <p:guide orient="horz" pos="2160"/>
        <p:guide pos="3840"/>
        <p:guide pos="73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AB761-8CEB-478F-A91B-E0F6FC4C387B}" type="datetimeFigureOut">
              <a:rPr lang="en-US" smtClean="0"/>
              <a:t>11/10/2019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08AE3-7EFC-4A01-B213-ADA2E1E45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253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 txBox="1">
            <a:spLocks/>
          </p:cNvSpPr>
          <p:nvPr userDrawn="1"/>
        </p:nvSpPr>
        <p:spPr>
          <a:xfrm>
            <a:off x="2438399" y="2153498"/>
            <a:ext cx="5400000" cy="1065384"/>
          </a:xfrm>
          <a:prstGeom prst="rect">
            <a:avLst/>
          </a:prstGeom>
        </p:spPr>
        <p:txBody>
          <a:bodyPr vert="horz" lIns="91440" tIns="0" rIns="9144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en-US" dirty="0"/>
              <a:t>Click to edit Master title style</a:t>
            </a:r>
          </a:p>
        </p:txBody>
      </p:sp>
      <p:sp>
        <p:nvSpPr>
          <p:cNvPr id="24" name="Subtitle 2"/>
          <p:cNvSpPr txBox="1">
            <a:spLocks/>
          </p:cNvSpPr>
          <p:nvPr userDrawn="1"/>
        </p:nvSpPr>
        <p:spPr>
          <a:xfrm>
            <a:off x="2438400" y="3228922"/>
            <a:ext cx="6308959" cy="477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411006" y="6247115"/>
            <a:ext cx="1475194" cy="584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lv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aseline="0">
                <a:solidFill>
                  <a:srgbClr val="94969C"/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2"/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>
                <a:solidFill>
                  <a:schemeClr val="tx2"/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endParaRPr lang="en-US" dirty="0"/>
          </a:p>
        </p:txBody>
      </p:sp>
      <p:pic>
        <p:nvPicPr>
          <p:cNvPr id="45" name="Picture 4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333282"/>
            <a:ext cx="2072267" cy="108736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90156"/>
            <a:ext cx="1067964" cy="1092236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694" y="2011835"/>
            <a:ext cx="1274275" cy="2370556"/>
          </a:xfrm>
          <a:prstGeom prst="rect">
            <a:avLst/>
          </a:prstGeom>
        </p:spPr>
      </p:pic>
      <p:sp>
        <p:nvSpPr>
          <p:cNvPr id="48" name="Rectangle 47"/>
          <p:cNvSpPr>
            <a:spLocks noChangeAspect="1"/>
          </p:cNvSpPr>
          <p:nvPr userDrawn="1"/>
        </p:nvSpPr>
        <p:spPr>
          <a:xfrm>
            <a:off x="2432273" y="1996495"/>
            <a:ext cx="9231728" cy="238589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215" y="2003407"/>
            <a:ext cx="691749" cy="1241913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694" y="260256"/>
            <a:ext cx="1274275" cy="1707124"/>
          </a:xfrm>
          <a:prstGeom prst="rect">
            <a:avLst/>
          </a:prstGeom>
        </p:spPr>
      </p:pic>
      <p:sp>
        <p:nvSpPr>
          <p:cNvPr id="55" name="Title 1"/>
          <p:cNvSpPr>
            <a:spLocks noGrp="1"/>
          </p:cNvSpPr>
          <p:nvPr userDrawn="1">
            <p:ph type="ctrTitle"/>
          </p:nvPr>
        </p:nvSpPr>
        <p:spPr>
          <a:xfrm>
            <a:off x="2446137" y="2777767"/>
            <a:ext cx="6300000" cy="1065384"/>
          </a:xfrm>
        </p:spPr>
        <p:txBody>
          <a:bodyPr vert="horz" lIns="91440" tIns="0" rIns="91440" bIns="0" rtlCol="0" anchor="b">
            <a:noAutofit/>
          </a:bodyPr>
          <a:lstStyle>
            <a:lvl1pPr>
              <a:lnSpc>
                <a:spcPct val="220000"/>
              </a:lnSpc>
              <a:defRPr lang="en-US" sz="3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7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6" name="Subtitle 2"/>
          <p:cNvSpPr>
            <a:spLocks noGrp="1"/>
          </p:cNvSpPr>
          <p:nvPr userDrawn="1">
            <p:ph type="subTitle" idx="1"/>
          </p:nvPr>
        </p:nvSpPr>
        <p:spPr>
          <a:xfrm>
            <a:off x="2446138" y="3853191"/>
            <a:ext cx="6300000" cy="477693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824" y="6468340"/>
            <a:ext cx="1817624" cy="13532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793" y="6240857"/>
            <a:ext cx="1080000" cy="61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722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840" y="6416675"/>
            <a:ext cx="4775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14348" y="655820"/>
            <a:ext cx="11160000" cy="5907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45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840" y="6416675"/>
            <a:ext cx="4775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129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840" y="6416675"/>
            <a:ext cx="4775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194348" y="987426"/>
            <a:ext cx="6480000" cy="508125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48" y="2201462"/>
            <a:ext cx="4320000" cy="3870377"/>
          </a:xfrm>
        </p:spPr>
        <p:txBody>
          <a:bodyPr/>
          <a:lstStyle>
            <a:lvl1pPr marL="0" indent="0">
              <a:spcAft>
                <a:spcPts val="600"/>
              </a:spcAft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14348" y="655819"/>
            <a:ext cx="4320000" cy="14555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637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840" y="6416675"/>
            <a:ext cx="4775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194348" y="975500"/>
            <a:ext cx="6480000" cy="5083200"/>
          </a:xfrm>
          <a:solidFill>
            <a:schemeClr val="bg2"/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48" y="2201462"/>
            <a:ext cx="4320000" cy="3866400"/>
          </a:xfrm>
        </p:spPr>
        <p:txBody>
          <a:bodyPr/>
          <a:lstStyle>
            <a:lvl1pPr marL="0" indent="0">
              <a:spcAft>
                <a:spcPts val="600"/>
              </a:spcAft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14348" y="655819"/>
            <a:ext cx="4320000" cy="14555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374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514348" y="655820"/>
            <a:ext cx="11160000" cy="5907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840" y="6416675"/>
            <a:ext cx="4269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919195"/>
                </a:solidFill>
              </a:defRPr>
            </a:lvl1pPr>
          </a:lstStyle>
          <a:p>
            <a:fld id="{CA431686-8DE2-9B43-980D-29AE692D79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514349" y="1465877"/>
            <a:ext cx="11160000" cy="4604723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609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840" y="6416675"/>
            <a:ext cx="4269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919195"/>
                </a:solidFill>
              </a:defRPr>
            </a:lvl1pPr>
          </a:lstStyle>
          <a:p>
            <a:fld id="{CA431686-8DE2-9B43-980D-29AE692D79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514349" y="1893668"/>
            <a:ext cx="11160000" cy="4176931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14348" y="655820"/>
            <a:ext cx="11160000" cy="5907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27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8" name="Picture 17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295400"/>
            <a:ext cx="4627996" cy="2125532"/>
          </a:xfrm>
          <a:prstGeom prst="rect">
            <a:avLst/>
          </a:prstGeom>
        </p:spPr>
      </p:pic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840" y="6416675"/>
            <a:ext cx="4775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793" y="6240857"/>
            <a:ext cx="1080000" cy="617143"/>
          </a:xfrm>
          <a:prstGeom prst="rect">
            <a:avLst/>
          </a:prstGeom>
        </p:spPr>
      </p:pic>
      <p:sp>
        <p:nvSpPr>
          <p:cNvPr id="39" name="Rectangle 38"/>
          <p:cNvSpPr/>
          <p:nvPr userDrawn="1"/>
        </p:nvSpPr>
        <p:spPr>
          <a:xfrm>
            <a:off x="0" y="457200"/>
            <a:ext cx="11664950" cy="54832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/>
          <p:cNvGrpSpPr/>
          <p:nvPr userDrawn="1"/>
        </p:nvGrpSpPr>
        <p:grpSpPr>
          <a:xfrm>
            <a:off x="0" y="6050869"/>
            <a:ext cx="11667600" cy="64800"/>
            <a:chOff x="0" y="6050869"/>
            <a:chExt cx="11667600" cy="64800"/>
          </a:xfrm>
        </p:grpSpPr>
        <p:sp>
          <p:nvSpPr>
            <p:cNvPr id="41" name="Rectangle 40"/>
            <p:cNvSpPr/>
            <p:nvPr/>
          </p:nvSpPr>
          <p:spPr>
            <a:xfrm>
              <a:off x="0" y="6050869"/>
              <a:ext cx="11667600" cy="64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" y="6050869"/>
              <a:ext cx="612000" cy="6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514347" y="1109137"/>
            <a:ext cx="7200000" cy="190500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4" name="Text Placeholder 2"/>
          <p:cNvSpPr>
            <a:spLocks noGrp="1"/>
          </p:cNvSpPr>
          <p:nvPr>
            <p:ph type="body" idx="1"/>
          </p:nvPr>
        </p:nvSpPr>
        <p:spPr>
          <a:xfrm>
            <a:off x="514348" y="3026738"/>
            <a:ext cx="5325035" cy="445294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728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8" name="Picture 17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295400"/>
            <a:ext cx="4627996" cy="2125532"/>
          </a:xfrm>
          <a:prstGeom prst="rect">
            <a:avLst/>
          </a:prstGeom>
        </p:spPr>
      </p:pic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840" y="6416675"/>
            <a:ext cx="4775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793" y="6240857"/>
            <a:ext cx="1080000" cy="617143"/>
          </a:xfrm>
          <a:prstGeom prst="rect">
            <a:avLst/>
          </a:prstGeom>
        </p:spPr>
      </p:pic>
      <p:sp>
        <p:nvSpPr>
          <p:cNvPr id="39" name="Rectangle 38"/>
          <p:cNvSpPr/>
          <p:nvPr userDrawn="1"/>
        </p:nvSpPr>
        <p:spPr>
          <a:xfrm>
            <a:off x="0" y="457200"/>
            <a:ext cx="11664950" cy="54832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/>
          <p:cNvGrpSpPr/>
          <p:nvPr userDrawn="1"/>
        </p:nvGrpSpPr>
        <p:grpSpPr>
          <a:xfrm>
            <a:off x="0" y="6050869"/>
            <a:ext cx="11667600" cy="64800"/>
            <a:chOff x="0" y="6050869"/>
            <a:chExt cx="11667600" cy="64800"/>
          </a:xfrm>
        </p:grpSpPr>
        <p:sp>
          <p:nvSpPr>
            <p:cNvPr id="41" name="Rectangle 40"/>
            <p:cNvSpPr/>
            <p:nvPr/>
          </p:nvSpPr>
          <p:spPr>
            <a:xfrm>
              <a:off x="0" y="6050869"/>
              <a:ext cx="11667600" cy="64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" y="6050869"/>
              <a:ext cx="612000" cy="6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514347" y="1109137"/>
            <a:ext cx="7200000" cy="190500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4" name="Text Placeholder 2"/>
          <p:cNvSpPr>
            <a:spLocks noGrp="1"/>
          </p:cNvSpPr>
          <p:nvPr>
            <p:ph type="body" idx="1"/>
          </p:nvPr>
        </p:nvSpPr>
        <p:spPr>
          <a:xfrm>
            <a:off x="514348" y="3026738"/>
            <a:ext cx="5325035" cy="445294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98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8" name="Picture 17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295400"/>
            <a:ext cx="4627996" cy="2125532"/>
          </a:xfrm>
          <a:prstGeom prst="rect">
            <a:avLst/>
          </a:prstGeom>
        </p:spPr>
      </p:pic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840" y="6416675"/>
            <a:ext cx="4775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793" y="6240857"/>
            <a:ext cx="1080000" cy="617143"/>
          </a:xfrm>
          <a:prstGeom prst="rect">
            <a:avLst/>
          </a:prstGeom>
        </p:spPr>
      </p:pic>
      <p:sp>
        <p:nvSpPr>
          <p:cNvPr id="39" name="Rectangle 38"/>
          <p:cNvSpPr/>
          <p:nvPr userDrawn="1"/>
        </p:nvSpPr>
        <p:spPr>
          <a:xfrm>
            <a:off x="0" y="457200"/>
            <a:ext cx="11664950" cy="54832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/>
          <p:cNvGrpSpPr/>
          <p:nvPr userDrawn="1"/>
        </p:nvGrpSpPr>
        <p:grpSpPr>
          <a:xfrm>
            <a:off x="0" y="6050869"/>
            <a:ext cx="11667600" cy="64800"/>
            <a:chOff x="0" y="6050869"/>
            <a:chExt cx="11667600" cy="64800"/>
          </a:xfrm>
        </p:grpSpPr>
        <p:sp>
          <p:nvSpPr>
            <p:cNvPr id="41" name="Rectangle 40"/>
            <p:cNvSpPr/>
            <p:nvPr/>
          </p:nvSpPr>
          <p:spPr>
            <a:xfrm>
              <a:off x="0" y="6050869"/>
              <a:ext cx="11667600" cy="64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" y="6050869"/>
              <a:ext cx="612000" cy="6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514347" y="1109137"/>
            <a:ext cx="7200000" cy="190500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4" name="Text Placeholder 2"/>
          <p:cNvSpPr>
            <a:spLocks noGrp="1"/>
          </p:cNvSpPr>
          <p:nvPr>
            <p:ph type="body" idx="1"/>
          </p:nvPr>
        </p:nvSpPr>
        <p:spPr>
          <a:xfrm>
            <a:off x="514348" y="3026738"/>
            <a:ext cx="5325035" cy="445294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644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8" name="Picture 17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295400"/>
            <a:ext cx="4627996" cy="2125532"/>
          </a:xfrm>
          <a:prstGeom prst="rect">
            <a:avLst/>
          </a:prstGeom>
        </p:spPr>
      </p:pic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840" y="6416675"/>
            <a:ext cx="4775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793" y="6240857"/>
            <a:ext cx="1080000" cy="617143"/>
          </a:xfrm>
          <a:prstGeom prst="rect">
            <a:avLst/>
          </a:prstGeom>
        </p:spPr>
      </p:pic>
      <p:sp>
        <p:nvSpPr>
          <p:cNvPr id="39" name="Rectangle 38"/>
          <p:cNvSpPr/>
          <p:nvPr userDrawn="1"/>
        </p:nvSpPr>
        <p:spPr>
          <a:xfrm>
            <a:off x="0" y="457200"/>
            <a:ext cx="11664950" cy="54832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/>
          <p:cNvGrpSpPr/>
          <p:nvPr userDrawn="1"/>
        </p:nvGrpSpPr>
        <p:grpSpPr>
          <a:xfrm>
            <a:off x="0" y="6050869"/>
            <a:ext cx="11667600" cy="64800"/>
            <a:chOff x="0" y="6050869"/>
            <a:chExt cx="11667600" cy="64800"/>
          </a:xfrm>
        </p:grpSpPr>
        <p:sp>
          <p:nvSpPr>
            <p:cNvPr id="41" name="Rectangle 40"/>
            <p:cNvSpPr/>
            <p:nvPr/>
          </p:nvSpPr>
          <p:spPr>
            <a:xfrm>
              <a:off x="0" y="6050869"/>
              <a:ext cx="11667600" cy="64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" y="6050869"/>
              <a:ext cx="612000" cy="6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514347" y="1109137"/>
            <a:ext cx="7200000" cy="190500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4" name="Text Placeholder 2"/>
          <p:cNvSpPr>
            <a:spLocks noGrp="1"/>
          </p:cNvSpPr>
          <p:nvPr>
            <p:ph type="body" idx="1"/>
          </p:nvPr>
        </p:nvSpPr>
        <p:spPr>
          <a:xfrm>
            <a:off x="514348" y="3026738"/>
            <a:ext cx="5325035" cy="445294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7047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840" y="6416675"/>
            <a:ext cx="4775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14348" y="1465876"/>
            <a:ext cx="5400000" cy="4604724"/>
          </a:xfrm>
        </p:spPr>
        <p:txBody>
          <a:bodyPr/>
          <a:lstStyle>
            <a:lvl1pPr>
              <a:spcAft>
                <a:spcPts val="600"/>
              </a:spcAft>
              <a:defRPr sz="1400"/>
            </a:lvl1pPr>
            <a:lvl2pPr>
              <a:spcAft>
                <a:spcPts val="600"/>
              </a:spcAft>
              <a:defRPr sz="1200"/>
            </a:lvl2pPr>
            <a:lvl3pPr>
              <a:spcAft>
                <a:spcPts val="600"/>
              </a:spcAft>
              <a:defRPr sz="10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514348" y="655820"/>
            <a:ext cx="11160000" cy="5907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6274348" y="1465877"/>
            <a:ext cx="5400000" cy="4608000"/>
          </a:xfrm>
        </p:spPr>
        <p:txBody>
          <a:bodyPr/>
          <a:lstStyle>
            <a:lvl1pPr>
              <a:spcAft>
                <a:spcPts val="600"/>
              </a:spcAft>
              <a:defRPr sz="1400"/>
            </a:lvl1pPr>
            <a:lvl2pPr>
              <a:spcAft>
                <a:spcPts val="600"/>
              </a:spcAft>
              <a:defRPr sz="1200"/>
            </a:lvl2pPr>
            <a:lvl3pPr>
              <a:spcAft>
                <a:spcPts val="600"/>
              </a:spcAft>
              <a:defRPr sz="10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057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14840" y="6416675"/>
            <a:ext cx="4775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514348" y="1465877"/>
            <a:ext cx="5400000" cy="541447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514348" y="2201463"/>
            <a:ext cx="5400000" cy="3869554"/>
          </a:xfrm>
        </p:spPr>
        <p:txBody>
          <a:bodyPr/>
          <a:lstStyle>
            <a:lvl1pPr>
              <a:spcAft>
                <a:spcPts val="600"/>
              </a:spcAft>
              <a:defRPr sz="1400"/>
            </a:lvl1pPr>
            <a:lvl2pPr>
              <a:spcAft>
                <a:spcPts val="600"/>
              </a:spcAft>
              <a:defRPr sz="1200"/>
            </a:lvl2pPr>
            <a:lvl3pPr>
              <a:spcAft>
                <a:spcPts val="600"/>
              </a:spcAft>
              <a:defRPr sz="10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4348" y="1465877"/>
            <a:ext cx="5400000" cy="5400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800" b="0" dirty="0" smtClean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4"/>
          </p:nvPr>
        </p:nvSpPr>
        <p:spPr>
          <a:xfrm>
            <a:off x="6274348" y="2201462"/>
            <a:ext cx="5400000" cy="3866400"/>
          </a:xfrm>
        </p:spPr>
        <p:txBody>
          <a:bodyPr/>
          <a:lstStyle>
            <a:lvl1pPr>
              <a:spcAft>
                <a:spcPts val="600"/>
              </a:spcAft>
              <a:defRPr sz="1400"/>
            </a:lvl1pPr>
            <a:lvl2pPr>
              <a:spcAft>
                <a:spcPts val="600"/>
              </a:spcAft>
              <a:defRPr sz="1200"/>
            </a:lvl2pPr>
            <a:lvl3pPr>
              <a:spcAft>
                <a:spcPts val="600"/>
              </a:spcAft>
              <a:defRPr sz="10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514348" y="655820"/>
            <a:ext cx="11160000" cy="5907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671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286774"/>
            <a:ext cx="11656756" cy="79657"/>
          </a:xfrm>
          <a:prstGeom prst="rect">
            <a:avLst/>
          </a:prstGeom>
          <a:solidFill>
            <a:srgbClr val="0E76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0" y="287231"/>
            <a:ext cx="612000" cy="79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Placeholder 1"/>
          <p:cNvSpPr>
            <a:spLocks noGrp="1"/>
          </p:cNvSpPr>
          <p:nvPr userDrawn="1">
            <p:ph type="title"/>
          </p:nvPr>
        </p:nvSpPr>
        <p:spPr>
          <a:xfrm>
            <a:off x="514348" y="655820"/>
            <a:ext cx="11160000" cy="5907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514347" y="1465877"/>
            <a:ext cx="11156400" cy="46049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514840" y="6416675"/>
            <a:ext cx="4269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919195"/>
                </a:solidFill>
              </a:defRPr>
            </a:lvl1pPr>
          </a:lstStyle>
          <a:p>
            <a:fld id="{CA431686-8DE2-9B43-980D-29AE692D79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793" y="6240857"/>
            <a:ext cx="1080000" cy="61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643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662" r:id="rId2"/>
    <p:sldLayoutId id="2147483735" r:id="rId3"/>
    <p:sldLayoutId id="2147483716" r:id="rId4"/>
    <p:sldLayoutId id="2147483736" r:id="rId5"/>
    <p:sldLayoutId id="2147483737" r:id="rId6"/>
    <p:sldLayoutId id="2147483738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5FACD-0AB4-4B89-91BA-4321D5A41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46138" y="2594887"/>
            <a:ext cx="7246502" cy="106538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Tracy_3ck_02_1119</a:t>
            </a:r>
            <a:br>
              <a:rPr lang="en-US" dirty="0"/>
            </a:br>
            <a:r>
              <a:rPr lang="en-US" dirty="0"/>
              <a:t>S-parameter Contribution</a:t>
            </a:r>
            <a:endParaRPr lang="en-US" sz="2400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A1458E15-3F39-4EA5-952A-A3E138173F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November 2019</a:t>
            </a:r>
          </a:p>
        </p:txBody>
      </p:sp>
    </p:spTree>
    <p:extLst>
      <p:ext uri="{BB962C8B-B14F-4D97-AF65-F5344CB8AC3E}">
        <p14:creationId xmlns:p14="http://schemas.microsoft.com/office/powerpoint/2010/main" val="1939856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C031A5D-4828-472D-BEFD-50C274804CBA}"/>
              </a:ext>
            </a:extLst>
          </p:cNvPr>
          <p:cNvSpPr txBox="1"/>
          <p:nvPr/>
        </p:nvSpPr>
        <p:spPr>
          <a:xfrm>
            <a:off x="303679" y="440017"/>
            <a:ext cx="6013993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Simulation Data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32, .s4p touchstone files shared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16, .s4p files associated with 10” Host Trace</a:t>
            </a:r>
          </a:p>
          <a:p>
            <a:pPr marL="1200150" lvl="2" indent="-285750">
              <a:buFontTx/>
              <a:buChar char="-"/>
            </a:pPr>
            <a:r>
              <a:rPr lang="en-US" sz="1600" dirty="0">
                <a:solidFill>
                  <a:schemeClr val="tx2"/>
                </a:solidFill>
              </a:rPr>
              <a:t>10 FEXT Files (Tx5 &amp; Tx6 Victim, each with 5 Aggressors)</a:t>
            </a:r>
          </a:p>
          <a:p>
            <a:pPr marL="1200150" lvl="2" indent="-285750">
              <a:buFontTx/>
              <a:buChar char="-"/>
            </a:pPr>
            <a:r>
              <a:rPr lang="en-US" sz="1600" dirty="0">
                <a:solidFill>
                  <a:schemeClr val="tx2"/>
                </a:solidFill>
              </a:rPr>
              <a:t>6 Thru Files (Tx3, 4, 5, 6, 7, 8)</a:t>
            </a:r>
          </a:p>
          <a:p>
            <a:pPr lvl="2"/>
            <a:endParaRPr lang="en-US" sz="1600" dirty="0">
              <a:solidFill>
                <a:schemeClr val="tx2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16, .s4p files associated with 5” Host Trace</a:t>
            </a:r>
          </a:p>
          <a:p>
            <a:pPr marL="1200150" lvl="2" indent="-285750">
              <a:buFontTx/>
              <a:buChar char="-"/>
            </a:pPr>
            <a:r>
              <a:rPr lang="en-US" sz="1600" dirty="0">
                <a:solidFill>
                  <a:schemeClr val="tx2"/>
                </a:solidFill>
              </a:rPr>
              <a:t>10 FEXT Files (Tx5 &amp; Tx6 Victim, each with 5 Aggressors)</a:t>
            </a:r>
          </a:p>
          <a:p>
            <a:pPr marL="1200150" lvl="2" indent="-285750">
              <a:buFontTx/>
              <a:buChar char="-"/>
            </a:pPr>
            <a:r>
              <a:rPr lang="en-US" sz="1600" dirty="0">
                <a:solidFill>
                  <a:schemeClr val="tx2"/>
                </a:solidFill>
              </a:rPr>
              <a:t>6 Thru Files (Tx3, 4, 5, 6, 7, 8)</a:t>
            </a:r>
          </a:p>
          <a:p>
            <a:pPr lvl="2"/>
            <a:endParaRPr lang="en-US" sz="1600" dirty="0">
              <a:solidFill>
                <a:schemeClr val="tx2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Data is associated with tracy_3ck_01_1119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10MHz to 60 GHz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D926F51-5846-4FDE-9117-71E8AFA691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927" y="4999775"/>
            <a:ext cx="9652001" cy="109681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3EFCDB4-A1E1-4251-A027-B3564C2054B0}"/>
              </a:ext>
            </a:extLst>
          </p:cNvPr>
          <p:cNvSpPr txBox="1"/>
          <p:nvPr/>
        </p:nvSpPr>
        <p:spPr>
          <a:xfrm>
            <a:off x="5692927" y="4630443"/>
            <a:ext cx="180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OSFP Pin Map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5A1A3D4-DDF8-4F2E-81D5-F8B09323D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5938" y="2585889"/>
            <a:ext cx="2085886" cy="64633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19366AC-4BCC-4AAF-AB01-5310FE30282C}"/>
              </a:ext>
            </a:extLst>
          </p:cNvPr>
          <p:cNvSpPr txBox="1"/>
          <p:nvPr/>
        </p:nvSpPr>
        <p:spPr>
          <a:xfrm>
            <a:off x="9434037" y="659887"/>
            <a:ext cx="1764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Each Host has its own folder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60A6A11-39AC-476A-A325-E5D29A745B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54748" y="1306218"/>
            <a:ext cx="1914525" cy="3324225"/>
          </a:xfrm>
          <a:prstGeom prst="rect">
            <a:avLst/>
          </a:prstGeom>
        </p:spPr>
      </p:pic>
      <p:sp>
        <p:nvSpPr>
          <p:cNvPr id="20" name="Left Brace 19">
            <a:extLst>
              <a:ext uri="{FF2B5EF4-FFF2-40B4-BE49-F238E27FC236}">
                <a16:creationId xmlns:a16="http://schemas.microsoft.com/office/drawing/2014/main" id="{037841AA-2AD9-4A8D-BB06-B895C51C0519}"/>
              </a:ext>
            </a:extLst>
          </p:cNvPr>
          <p:cNvSpPr/>
          <p:nvPr/>
        </p:nvSpPr>
        <p:spPr>
          <a:xfrm>
            <a:off x="8945215" y="1306218"/>
            <a:ext cx="489527" cy="322897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591476"/>
      </p:ext>
    </p:extLst>
  </p:cSld>
  <p:clrMapOvr>
    <a:masterClrMapping/>
  </p:clrMapOvr>
</p:sld>
</file>

<file path=ppt/theme/theme1.xml><?xml version="1.0" encoding="utf-8"?>
<a:theme xmlns:a="http://schemas.openxmlformats.org/drawingml/2006/main" name="TE simple 16x9">
  <a:themeElements>
    <a:clrScheme name="TE Colors">
      <a:dk1>
        <a:srgbClr val="E98300"/>
      </a:dk1>
      <a:lt1>
        <a:srgbClr val="FFFFFF"/>
      </a:lt1>
      <a:dk2>
        <a:srgbClr val="747678"/>
      </a:dk2>
      <a:lt2>
        <a:srgbClr val="E7E6E6"/>
      </a:lt2>
      <a:accent1>
        <a:srgbClr val="0066A1"/>
      </a:accent1>
      <a:accent2>
        <a:srgbClr val="3DB7E4"/>
      </a:accent2>
      <a:accent3>
        <a:srgbClr val="FCD450"/>
      </a:accent3>
      <a:accent4>
        <a:srgbClr val="CD202C"/>
      </a:accent4>
      <a:accent5>
        <a:srgbClr val="899F99"/>
      </a:accent5>
      <a:accent6>
        <a:srgbClr val="D6E342"/>
      </a:accent6>
      <a:hlink>
        <a:srgbClr val="0563C1"/>
      </a:hlink>
      <a:folHlink>
        <a:srgbClr val="954F72"/>
      </a:folHlink>
    </a:clrScheme>
    <a:fontScheme name="T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_PPT_Template_16x9_2016" id="{D4E6066B-FB92-C34E-B12E-00B7F4C13E89}" vid="{067D9E7B-5993-9C4B-9FB0-85398C785B6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TE_PPT_Template_16x9_2016</Template>
  <TotalTime>14224</TotalTime>
  <Words>120</Words>
  <Application>Microsoft Office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TE simple 16x9</vt:lpstr>
      <vt:lpstr>Tracy_3ck_02_1119 S-parameter Contribution</vt:lpstr>
      <vt:lpstr>PowerPoint Presentation</vt:lpstr>
    </vt:vector>
  </TitlesOfParts>
  <Manager>Sheri Chandler</Manager>
  <Company>TE Connectivity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tracy_3ck_01_0719</dc:title>
  <dc:subject/>
  <dc:creator>Postupak, Sherry;ntracy@te.com</dc:creator>
  <cp:keywords/>
  <dc:description/>
  <cp:lastModifiedBy>Tracy, Nathan L</cp:lastModifiedBy>
  <cp:revision>67</cp:revision>
  <cp:lastPrinted>2016-04-12T14:19:54Z</cp:lastPrinted>
  <dcterms:created xsi:type="dcterms:W3CDTF">2018-03-01T13:32:46Z</dcterms:created>
  <dcterms:modified xsi:type="dcterms:W3CDTF">2019-11-10T20:01:23Z</dcterms:modified>
  <cp:category>2016 - Version 1</cp:category>
</cp:coreProperties>
</file>